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AEBD7-04C2-46AA-8366-4DED4C190471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C5F7-5959-45AD-A0AF-A575C0FE30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Gary Kollarus\My Documents\My Scans\2011-03 (Mar)\sca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863" y="-58738"/>
            <a:ext cx="9737726" cy="6977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Gary Kollarus\My Documents\My Scans\2011-03 (Mar)\scan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7776" y="-649288"/>
            <a:ext cx="10391776" cy="750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131010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"/>
            <a:ext cx="131010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"/>
            <a:ext cx="1295400" cy="21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52400"/>
            <a:ext cx="131010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52400"/>
            <a:ext cx="131010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362200"/>
            <a:ext cx="131010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2362200"/>
            <a:ext cx="131010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52400"/>
            <a:ext cx="1295400" cy="21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2362200"/>
            <a:ext cx="1295400" cy="21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362200"/>
            <a:ext cx="1295400" cy="21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1" y="2362200"/>
            <a:ext cx="1295399" cy="210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399" y="2362200"/>
            <a:ext cx="131010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4572000"/>
            <a:ext cx="131010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399" y="4571999"/>
            <a:ext cx="1310105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24200" y="4572000"/>
            <a:ext cx="131010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4572000"/>
            <a:ext cx="1295400" cy="21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Plate</dc:creator>
  <cp:lastModifiedBy>Allison Plate</cp:lastModifiedBy>
  <cp:revision>4</cp:revision>
  <dcterms:created xsi:type="dcterms:W3CDTF">2011-03-17T01:41:30Z</dcterms:created>
  <dcterms:modified xsi:type="dcterms:W3CDTF">2011-03-17T02:38:04Z</dcterms:modified>
</cp:coreProperties>
</file>